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142486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ru-RU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Лекция 4</a:t>
            </a:r>
            <a:br>
              <a:rPr lang="ru-RU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Знакомство с flexbox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315097" y="4664719"/>
            <a:ext cx="241780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Matthew Levin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.NET full stack /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front-end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developer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начать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#container {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display: flex;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Внешне - div’ы встали в ряд.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уровне браузера - вы дали вашим объектам в контейнере свойство, называемое «flex-контекст».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6" y="3429000"/>
            <a:ext cx="6781396" cy="29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Оси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8458200" y="1690688"/>
            <a:ext cx="3109954" cy="92333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умолчанию все предметы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располагаются вдоль главной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оси: слева направо. 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8458199" y="3089189"/>
            <a:ext cx="3109953" cy="92333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Атрибут стиля контейнера flex-direction позволяет вращать главную ось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8458199" y="4210691"/>
            <a:ext cx="3109953" cy="120032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#container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display: flex;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flex-direction: column;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Важно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flex-direction: column не выравнивает квадраты по оси, перпендикулярной главной. Главная ось сама меняет свое расположение и теперь направлена сверху вниз.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429000"/>
            <a:ext cx="57150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row-reverse и column-reverse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Ещё 2 значения атрибута flex-direction.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row-reverse – в строку, начиная заполнение справа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column-reverse – в столбец, начиная заполнение снизу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429000"/>
            <a:ext cx="57150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Justify-content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Justify-content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flex-start;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flex-end;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center;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space-between;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space-around.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1630921"/>
            <a:ext cx="57150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Align Items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Align Items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21644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flex-start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flex-end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center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baseline.</a:t>
            </a:r>
            <a:endParaRPr/>
          </a:p>
        </p:txBody>
      </p:sp>
      <p:sp>
        <p:nvSpPr>
          <p:cNvPr id="195" name="Google Shape;195;p30"/>
          <p:cNvSpPr txBox="1"/>
          <p:nvPr/>
        </p:nvSpPr>
        <p:spPr>
          <a:xfrm>
            <a:off x="8291384" y="1690688"/>
            <a:ext cx="3062416" cy="92333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align-items работает с осью, перпендикулярной главной оси.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8800" y="3615124"/>
            <a:ext cx="5715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имеем по итогу:</a:t>
            </a:r>
            <a:endParaRPr/>
          </a:p>
        </p:txBody>
      </p:sp>
      <p:pic>
        <p:nvPicPr>
          <p:cNvPr id="202" name="Google Shape;202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7"/>
            <a:ext cx="7920000" cy="413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История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Align Self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Align Self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8620897" y="1690688"/>
            <a:ext cx="2732903" cy="223876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Align-self позволяет выравнивать элементы по отдельности.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38300"/>
            <a:ext cx="7697879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</a:t>
            </a:r>
            <a:r>
              <a:rPr lang="ru-RU" sz="4000"/>
              <a:t>содержимого контейнера</a:t>
            </a: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Flex-Basis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838200" y="1690702"/>
            <a:ext cx="10515600" cy="132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None/>
            </a:pPr>
            <a:r>
              <a:rPr lang="ru-RU" sz="259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Отвечает за изначальный размер элементов до того, как они будут изменены другими свойствами Flexbox. Flex-basis влияет на размер элементов вдоль главной оси. 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8" y="3021227"/>
            <a:ext cx="10512000" cy="224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Вопрос: что если сменить в таком случае направление главной оси?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Ответ</a:t>
            </a:r>
            <a:endParaRPr/>
          </a:p>
        </p:txBody>
      </p:sp>
      <p:pic>
        <p:nvPicPr>
          <p:cNvPr id="234" name="Google Shape;234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9"/>
            <a:ext cx="10440000" cy="3850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</a:t>
            </a:r>
            <a:r>
              <a:rPr lang="ru-RU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 Grow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35245"/>
            <a:ext cx="952500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988622"/>
            <a:ext cx="95250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4670255"/>
            <a:ext cx="952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</a:t>
            </a:r>
            <a:r>
              <a:rPr lang="ru-RU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 Grow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48"/>
            <a:ext cx="10440000" cy="24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951470" y="4584357"/>
            <a:ext cx="2316211" cy="92333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– нельзя расти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– до 1/n доли блока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Flex Shrink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Flex-shrink используется, когда элементы не вмещаются в контейнер.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 определяете, какие элементы должны уменьшиться в размерах, а какие — нет. По умолчанию значение flex-shrink для каждого квадрата равно 1. Это значит, что квадраты будут сжиматься, когда контейнер будет уменьшаться.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Flex Shrink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8640000" cy="1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429000"/>
            <a:ext cx="8640000" cy="1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записать короче?</a:t>
            </a:r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Табличная вёрстка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Простая для понимания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+Хоршо масштабируется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-Семантически неверная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-Громоздкий код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-Отрисовка после полной загрузки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Атрибут содержимого контейнера Flex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2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 заменяет flex-grow, flex-shrink и flex-basis.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Значения по умолчанию: 0 (grow) 1 (shrink) и auto (basis)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>
            <a:spLocks noGrp="1"/>
          </p:cNvSpPr>
          <p:nvPr>
            <p:ph type="body" idx="1"/>
          </p:nvPr>
        </p:nvSpPr>
        <p:spPr>
          <a:xfrm>
            <a:off x="8215184" y="753634"/>
            <a:ext cx="2757616" cy="306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.square#one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flex: 2 1 300px;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.square#two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flex: 1 2 300px;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820297"/>
            <a:ext cx="95250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Пробуем:</a:t>
            </a:r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690688"/>
            <a:ext cx="5472000" cy="43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Пробуем:</a:t>
            </a: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690687"/>
            <a:ext cx="10512000" cy="3343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Пробуем:</a:t>
            </a:r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01773"/>
            <a:ext cx="5148000" cy="433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Пробуем:</a:t>
            </a:r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690651"/>
            <a:ext cx="4320000" cy="4344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Дома:</a:t>
            </a:r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body" idx="1"/>
          </p:nvPr>
        </p:nvSpPr>
        <p:spPr>
          <a:xfrm>
            <a:off x="774300" y="169068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Сделать новую ветку на git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Выполнить задания из дз3 по средствам flex-box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Реализовать следующие макеты по средствам flex-box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Макеты</a:t>
            </a:r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/>
              <a:t>-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78333"/>
            <a:ext cx="5040000" cy="343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678332"/>
            <a:ext cx="3240000" cy="384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3800" y="1690700"/>
            <a:ext cx="1800000" cy="38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Блочная вёрстка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+Семантически верная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+Понятный html код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+Отрисовка по мере загрузки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-Труднее для онимания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-Float – обтекание элемента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 float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Судьба свойства "float" в CSS слегка похожа на судьбу тега "table" в HTML: ни то, ни другое вообще не задумывалось как средство создания колонок и вообще раскладки элементов. Однако из-за определенных несовершенств механизма позиционирования float используется для этой цели очень широко. 	Как и позиционирование, float используется для того, чтобы двигать боксы. Но в отличие от позиционирования, которым можно двигать боксы практически произвольно, все, что может float — это сдвинуть элемент к одной из сторон потока, правой или левой.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ru-RU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Как правильно пользоваться float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000" y="1123824"/>
            <a:ext cx="10512000" cy="461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Альтернатива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Flexbox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2008 – обсуждение предложения “flexible box model”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 – опубликован черновик (flexbox2009)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 – обновлен и опубликован синтаксис (flexbox2011)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ru-RU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 – спецификация переходит в статус рекомендуемой и становится известна публике под названием «flexbox 2012»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Обобщённая архитектура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3249" y="1690688"/>
            <a:ext cx="84296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38200" y="1690688"/>
            <a:ext cx="2530642" cy="397031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&lt;div class="container"&gt;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&lt;div class="item"&gt;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&lt;div class="item"&gt;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.container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flex;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520</Words>
  <Application>Microsoft Office PowerPoint</Application>
  <PresentationFormat>Широкоэкранный</PresentationFormat>
  <Paragraphs>124</Paragraphs>
  <Slides>37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Тема Office</vt:lpstr>
      <vt:lpstr>Лекция 4 Знакомство с flexbox</vt:lpstr>
      <vt:lpstr>История</vt:lpstr>
      <vt:lpstr>Табличная вёрстка</vt:lpstr>
      <vt:lpstr>Блочная вёрстка</vt:lpstr>
      <vt:lpstr>Про float</vt:lpstr>
      <vt:lpstr>Презентация PowerPoint</vt:lpstr>
      <vt:lpstr>Альтернатива</vt:lpstr>
      <vt:lpstr>Flexbox</vt:lpstr>
      <vt:lpstr>Обобщённая архитектура</vt:lpstr>
      <vt:lpstr>Чтобы начать</vt:lpstr>
      <vt:lpstr>Результат</vt:lpstr>
      <vt:lpstr>Оси</vt:lpstr>
      <vt:lpstr>Важно</vt:lpstr>
      <vt:lpstr>row-reverse и column-reverse</vt:lpstr>
      <vt:lpstr>Атрибут Justify-content</vt:lpstr>
      <vt:lpstr>Атрибут Justify-content</vt:lpstr>
      <vt:lpstr>Атрибут Align Items</vt:lpstr>
      <vt:lpstr>Атрибут Align Items</vt:lpstr>
      <vt:lpstr>Что имеем по итогу:</vt:lpstr>
      <vt:lpstr>Атрибут Align Self</vt:lpstr>
      <vt:lpstr>Атрибут содержимого контейнера Align Self</vt:lpstr>
      <vt:lpstr>Атрибут содержимого контейнера Flex-Basis</vt:lpstr>
      <vt:lpstr>Вопрос: что если сменить в таком случае направление главной оси?</vt:lpstr>
      <vt:lpstr>Ответ</vt:lpstr>
      <vt:lpstr>Атрибут содержимого контейнера Flex Grow</vt:lpstr>
      <vt:lpstr>Атрибут содержимого контейнера Flex Grow</vt:lpstr>
      <vt:lpstr>Атрибут содержимого контейнера Flex Shrink</vt:lpstr>
      <vt:lpstr>Атрибут содержимого контейнера Flex Shrink</vt:lpstr>
      <vt:lpstr>Как записать короче?</vt:lpstr>
      <vt:lpstr>Атрибут содержимого контейнера Flex</vt:lpstr>
      <vt:lpstr>Пример</vt:lpstr>
      <vt:lpstr>Пробуем:</vt:lpstr>
      <vt:lpstr>Пробуем:</vt:lpstr>
      <vt:lpstr>Пробуем:</vt:lpstr>
      <vt:lpstr>Пробуем:</vt:lpstr>
      <vt:lpstr>Дома:</vt:lpstr>
      <vt:lpstr>Макеты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4 Знакомство с flexbox</dc:title>
  <dc:creator>office</dc:creator>
  <cp:lastModifiedBy>Acer</cp:lastModifiedBy>
  <cp:revision>1</cp:revision>
  <dcterms:modified xsi:type="dcterms:W3CDTF">2018-10-30T19:09:20Z</dcterms:modified>
</cp:coreProperties>
</file>